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41"/>
  </p:notesMasterIdLst>
  <p:sldIdLst>
    <p:sldId id="256" r:id="rId2"/>
    <p:sldId id="257" r:id="rId3"/>
    <p:sldId id="258" r:id="rId4"/>
    <p:sldId id="259" r:id="rId5"/>
    <p:sldId id="260" r:id="rId6"/>
    <p:sldId id="265" r:id="rId7"/>
    <p:sldId id="263" r:id="rId8"/>
    <p:sldId id="270" r:id="rId9"/>
    <p:sldId id="264" r:id="rId10"/>
    <p:sldId id="266" r:id="rId11"/>
    <p:sldId id="267" r:id="rId12"/>
    <p:sldId id="268" r:id="rId13"/>
    <p:sldId id="269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61" r:id="rId39"/>
    <p:sldId id="262" r:id="rId40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F71BE14-C53D-0861-4E1D-406D0C4E55B4}" v="10" dt="2022-02-05T23:55:44.511"/>
  </p1510:revLst>
</p1510:revInfo>
</file>

<file path=ppt/tableStyles.xml><?xml version="1.0" encoding="utf-8"?>
<a:tblStyleLst xmlns:a="http://schemas.openxmlformats.org/drawingml/2006/main" def="{56C92C04-FC64-471A-B484-8783DC983824}">
  <a:tblStyle styleId="{56C92C04-FC64-471A-B484-8783DC98382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E1099E06-0E6B-448D-9D27-60429F06E6F4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66" d="100"/>
          <a:sy n="66" d="100"/>
        </p:scale>
        <p:origin x="38" y="96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ac10fef63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ac10fef63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3452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529846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540019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60055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74128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26510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832459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40616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569827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04670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ac10fef634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ac10fef634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Explain the relevant implications here.  Then as you work, develop your code, discuss how the implications are being met.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182703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598322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10430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2283318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8062114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7013715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4955829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483404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0315042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67849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ac10fef634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ac10fef634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Paste screenshots of your initial Trello board / task decomposition on this slide.  If you have a long list, you might need to break it up into several columns.  Delete this instruction when you are done.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3296831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7077183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1105693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267964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4527981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8501176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685974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607493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ac10fef634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ac10fef634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Your version control evidence should go here.  This could be in the form of annotated screenshots which show you you managed this process or you could make a brief screencast explaining how you implemented version control.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ac10fef634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ac10fef634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Discusses how the information from planning, testing and trialling of components assisted in the development of a high-quality outcome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40575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03957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95297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70024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xkiio/desktop-tutorial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trello.com/b/hJTQt39r/pizza-planning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masseyhighschoolnz-my.sharepoint.com/:v:/g/personal/jgottschalk_masseyhigh_school_nz/ETGW1Z6fzjxGnCIbQonUip8BmSZWh7v6-31w7L98wbG9-A?e=ogtP1i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3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title"/>
          </p:nvPr>
        </p:nvSpPr>
        <p:spPr>
          <a:xfrm>
            <a:off x="311700" y="4052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Program Name goes here</a:t>
            </a:r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1750800"/>
          </a:xfrm>
          <a:prstGeom prst="rect">
            <a:avLst/>
          </a:prstGeom>
          <a:solidFill>
            <a:srgbClr val="D9EAD3"/>
          </a:solidFill>
          <a:ln w="28575" cap="flat" cmpd="sng">
            <a:solidFill>
              <a:srgbClr val="274E1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b="1" dirty="0">
                <a:solidFill>
                  <a:srgbClr val="274E13"/>
                </a:solidFill>
              </a:rPr>
              <a:t>Link to github Repository: </a:t>
            </a:r>
            <a:r>
              <a:rPr lang="en-NZ" sz="2000" b="1" dirty="0" err="1">
                <a:solidFill>
                  <a:srgbClr val="274E13"/>
                </a:solidFill>
                <a:hlinkClick r:id="rId3"/>
              </a:rPr>
              <a:t>Github</a:t>
            </a:r>
            <a:endParaRPr sz="2000" dirty="0">
              <a:solidFill>
                <a:srgbClr val="274E13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b="1" dirty="0">
                <a:solidFill>
                  <a:srgbClr val="274E13"/>
                </a:solidFill>
              </a:rPr>
              <a:t>Links to trello board / project management tools: </a:t>
            </a:r>
            <a:r>
              <a:rPr lang="en-NZ" sz="2000" b="1" dirty="0">
                <a:solidFill>
                  <a:srgbClr val="274E13"/>
                </a:solidFill>
                <a:hlinkClick r:id="rId4"/>
              </a:rPr>
              <a:t>Trello Board</a:t>
            </a:r>
            <a:endParaRPr lang="en-NZ" sz="2000" b="1" dirty="0">
              <a:solidFill>
                <a:srgbClr val="274E13"/>
              </a:solidFill>
            </a:endParaRPr>
          </a:p>
        </p:txBody>
      </p:sp>
      <p:graphicFrame>
        <p:nvGraphicFramePr>
          <p:cNvPr id="56" name="Google Shape;56;p13"/>
          <p:cNvGraphicFramePr/>
          <p:nvPr/>
        </p:nvGraphicFramePr>
        <p:xfrm>
          <a:off x="311700" y="3077800"/>
          <a:ext cx="8520600" cy="1499299"/>
        </p:xfrm>
        <a:graphic>
          <a:graphicData uri="http://schemas.openxmlformats.org/drawingml/2006/table">
            <a:tbl>
              <a:tblPr>
                <a:noFill/>
                <a:tableStyleId>{56C92C04-FC64-471A-B484-8783DC983824}</a:tableStyleId>
              </a:tblPr>
              <a:tblGrid>
                <a:gridCol w="8520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4956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 i="1">
                          <a:solidFill>
                            <a:srgbClr val="990000"/>
                          </a:solidFill>
                        </a:rPr>
                        <a:t>You MUST provide evidence showing how the problem has been decomposed, how the components have been developed and trialled, and of how they have been assembled and tested to create a final, working outcome.</a:t>
                      </a:r>
                      <a:endParaRPr sz="2000" b="1" i="1">
                        <a:solidFill>
                          <a:srgbClr val="990000"/>
                        </a:solidFill>
                      </a:endParaRPr>
                    </a:p>
                  </a:txBody>
                  <a:tcPr marL="63500" marR="63500" marT="63500" marB="63500">
                    <a:solidFill>
                      <a:srgbClr val="EA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v2 - Test Plan (and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1333421750"/>
              </p:ext>
            </p:extLst>
          </p:nvPr>
        </p:nvGraphicFramePr>
        <p:xfrm>
          <a:off x="382475" y="1267725"/>
          <a:ext cx="8520600" cy="146298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Enter p program prints pickup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Enter d program prints delivery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Enter invalid prints error message.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B67D0360-F5EE-414A-90C9-F9FE300497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719" y="2410396"/>
            <a:ext cx="4437281" cy="26544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2DA955A-3FB3-4801-AA80-2216474775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7552" y="3436432"/>
            <a:ext cx="5025523" cy="1628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7549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v3 - Test Plan (and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4288776094"/>
              </p:ext>
            </p:extLst>
          </p:nvPr>
        </p:nvGraphicFramePr>
        <p:xfrm>
          <a:off x="382475" y="1267725"/>
          <a:ext cx="8520600" cy="173730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Enter 1 program prints pickup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Enter 2 program prints delivery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Enter invalid program displays value error.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19B8891F-0FB0-43C2-9E49-372B4C40F6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194" y="2287245"/>
            <a:ext cx="3692920" cy="25653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B85216B-723B-40C0-BCDE-701ADC4229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6650" y="3441133"/>
            <a:ext cx="4472940" cy="975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9232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v4 - Test Plan (and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851555464"/>
              </p:ext>
            </p:extLst>
          </p:nvPr>
        </p:nvGraphicFramePr>
        <p:xfrm>
          <a:off x="382475" y="1267725"/>
          <a:ext cx="8520600" cy="201162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Enter 1 program prints pickup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Enter 2 program prints delivery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Enter invalid prints error message.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Enter number other than 1 or 2 does not work.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6944081F-ADB6-4966-947D-9D9115F392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167" y="2193325"/>
            <a:ext cx="2862390" cy="28352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B6739F8-E229-48E8-931A-A93867EA9D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1591" y="3232321"/>
            <a:ext cx="4640580" cy="1623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4127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v5 - Test Plan (and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2472987789"/>
              </p:ext>
            </p:extLst>
          </p:nvPr>
        </p:nvGraphicFramePr>
        <p:xfrm>
          <a:off x="382475" y="1267725"/>
          <a:ext cx="8520600" cy="228594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Enter 1 program prints pickup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Enter 2 program prints delivery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Enter invalid entry - error message asks for input again.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Enter number other than 1 or 2 – error message asks for entry again.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61BF1EB1-5532-4CC7-B97E-8416966579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92" y="2280359"/>
            <a:ext cx="2951913" cy="275636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499D918-E716-4330-830F-7ADBF43D57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4176" y="3553665"/>
            <a:ext cx="3051972" cy="1553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81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v1 (Trello screenshot)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224DAB7-45D5-4339-A21F-C2486B321C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518" y="1096852"/>
            <a:ext cx="7815649" cy="3687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7506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v1 - Test Plan (and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163844276"/>
              </p:ext>
            </p:extLst>
          </p:nvPr>
        </p:nvGraphicFramePr>
        <p:xfrm>
          <a:off x="382475" y="1267725"/>
          <a:ext cx="8520600" cy="146298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Input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Input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Left input blank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Printed name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Printed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Accepted blank and printed input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67298904-CE1F-45E6-9FE3-D5DF4654A0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568" y="2858576"/>
            <a:ext cx="4090671" cy="20343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6FB55F3-1183-474A-B730-6B36CDC4FA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2454" y="2807578"/>
            <a:ext cx="2953849" cy="2274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2012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v2 (Trello screenshot)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AA6BEA-E9DE-4458-BB7E-A9F068B0A7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9342" y="1017725"/>
            <a:ext cx="5963552" cy="3973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4184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v2 - Test Plan (and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2110965469"/>
              </p:ext>
            </p:extLst>
          </p:nvPr>
        </p:nvGraphicFramePr>
        <p:xfrm>
          <a:off x="382475" y="1267725"/>
          <a:ext cx="8520600" cy="173730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Input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Input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Left input blank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Printed name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Printed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Prints “Sorry this cannot be blank – goes back to input.”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635A5D61-DD1C-4737-A124-1A9B8E4954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924" y="3064704"/>
            <a:ext cx="5915025" cy="12096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52C1AF3-4BB1-4DF8-BE23-B9EFDDC6EA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9048" y="3336324"/>
            <a:ext cx="4929028" cy="1588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0808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v3 (Trello screenshot)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534C8DD-F29C-43C7-AD27-3A9379359E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277" y="1132864"/>
            <a:ext cx="7934632" cy="378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4757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v3 - Test Plan (and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419281257"/>
              </p:ext>
            </p:extLst>
          </p:nvPr>
        </p:nvGraphicFramePr>
        <p:xfrm>
          <a:off x="382475" y="1267725"/>
          <a:ext cx="8520600" cy="173730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Input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Input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Left input blank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Printed name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Printed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Prints “Sorry this cannot be blank – goes back to input.”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17E73C3F-0FD7-4E8A-B49A-2FAA15E875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2266" b="1"/>
          <a:stretch/>
        </p:blipFill>
        <p:spPr>
          <a:xfrm>
            <a:off x="4431380" y="3005025"/>
            <a:ext cx="3345721" cy="20819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4D15696-6B7A-4F5F-81D4-12E6D52D7C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753" y="2976754"/>
            <a:ext cx="2498041" cy="213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249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D1DC"/>
        </a:solid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4C1130"/>
                </a:solidFill>
              </a:rPr>
              <a:t>Relevant Implications</a:t>
            </a:r>
            <a:endParaRPr b="1">
              <a:solidFill>
                <a:srgbClr val="4C1130"/>
              </a:solidFill>
            </a:endParaRPr>
          </a:p>
        </p:txBody>
      </p:sp>
      <p:sp>
        <p:nvSpPr>
          <p:cNvPr id="62" name="Google Shape;62;p14"/>
          <p:cNvSpPr txBox="1">
            <a:spLocks noGrp="1"/>
          </p:cNvSpPr>
          <p:nvPr>
            <p:ph type="body" idx="1"/>
          </p:nvPr>
        </p:nvSpPr>
        <p:spPr>
          <a:xfrm>
            <a:off x="311700" y="116572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i="1" dirty="0">
                <a:solidFill>
                  <a:srgbClr val="741B47"/>
                </a:solidFill>
              </a:rPr>
              <a:t>Explain the relevant implications here.  Please </a:t>
            </a:r>
            <a:r>
              <a:rPr lang="en" i="1" u="sng" dirty="0">
                <a:solidFill>
                  <a:schemeClr val="hlink"/>
                </a:solidFill>
                <a:hlinkClick r:id="rId3"/>
              </a:rPr>
              <a:t>watch this video</a:t>
            </a:r>
            <a:r>
              <a:rPr lang="en" i="1" dirty="0">
                <a:solidFill>
                  <a:srgbClr val="741B47"/>
                </a:solidFill>
              </a:rPr>
              <a:t> to learn how to do this.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v4 (Trello screenshot)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F6EACE-3048-4CCB-930D-3A1F86868D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869" y="1017725"/>
            <a:ext cx="7852719" cy="4043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5056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v4 - Test Plan (and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499344080"/>
              </p:ext>
            </p:extLst>
          </p:nvPr>
        </p:nvGraphicFramePr>
        <p:xfrm>
          <a:off x="382475" y="1267725"/>
          <a:ext cx="8520600" cy="173730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Input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Input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Left input blank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Printed name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Printed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Prints “Sorry this cannot be blank – goes back to input.”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9CEF92F1-AE00-4373-9672-E9EBF6B9BD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475" y="2689959"/>
            <a:ext cx="2534569" cy="237163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16F1C11-C0E7-4FB3-B74E-D407F244A1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9451" y="3433008"/>
            <a:ext cx="5562074" cy="1512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7351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4 delivery info (Trello screenshot)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6E1240-2920-4B2A-A01F-2E0804882D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1095"/>
          <a:stretch/>
        </p:blipFill>
        <p:spPr>
          <a:xfrm>
            <a:off x="549828" y="1190848"/>
            <a:ext cx="8044343" cy="3678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969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4 v1 - Test Plan (and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1869937764"/>
              </p:ext>
            </p:extLst>
          </p:nvPr>
        </p:nvGraphicFramePr>
        <p:xfrm>
          <a:off x="3852672" y="1017725"/>
          <a:ext cx="5238576" cy="2692411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26192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192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2983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3524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Input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Input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Input house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Input street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Input suburb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Left input blank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Printed name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Printed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Accepted blank and printed blank input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Printed street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Printed suburb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Asked for input again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F2032651-660F-44F9-A5A8-52A59FF0F5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52" y="2363930"/>
            <a:ext cx="1941443" cy="26650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3B4C725-4764-4A14-B612-C5C0E1D521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4504" y="1017725"/>
            <a:ext cx="2241360" cy="1770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9147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4 delivery info v2 (Trello screenshot)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19F5FF-68C4-4D88-ADB8-0D569E6387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486" y="1219200"/>
            <a:ext cx="8789027" cy="3682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4832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4 v2- Test Plan (and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806662710"/>
              </p:ext>
            </p:extLst>
          </p:nvPr>
        </p:nvGraphicFramePr>
        <p:xfrm>
          <a:off x="3401567" y="1267725"/>
          <a:ext cx="5501508" cy="228594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27507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507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Input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Input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Input house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Input street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Input suburb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Left input blank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Printed name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Printed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Printed house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Printed street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Printed suburb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Asked for input again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3782CF0A-9644-473F-B750-136984943B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443" y="1207384"/>
            <a:ext cx="2793436" cy="23841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9FD4BFD-EA6E-4C82-A46C-029C24FF30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9088" y="3535716"/>
            <a:ext cx="3226432" cy="1607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823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4 delivery info v2 (Trello screenshot)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522858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4 v2- Test Plan (and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/>
        </p:nvGraphicFramePr>
        <p:xfrm>
          <a:off x="3401567" y="1267725"/>
          <a:ext cx="5501508" cy="228594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27507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507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Input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Input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Input house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Input street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Input suburb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Left input blank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Printed name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Printed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Printed house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Printed street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Printed suburb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Asked for input again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D129DE7C-40F6-4E13-BD19-E3E90FBFAD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900" y="3313945"/>
            <a:ext cx="3175943" cy="17765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EF8A5B6-E113-4315-8781-2DCF8F7C00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7279" y="1017725"/>
            <a:ext cx="2152318" cy="2160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1447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5 Pizza Menu v1 (Trello screenshot)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0964B5-6CFA-4218-89CE-E905F26D56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1663192"/>
            <a:ext cx="8439665" cy="2562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616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5 v1- Test Plan (and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1553243838"/>
              </p:ext>
            </p:extLst>
          </p:nvPr>
        </p:nvGraphicFramePr>
        <p:xfrm>
          <a:off x="311700" y="1267725"/>
          <a:ext cx="8591376" cy="118866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1261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651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Run file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Printed a list with index number, pizzas and prices.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06D46A2D-7AA4-4B33-8E8C-286B10C23E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6880" y="2571750"/>
            <a:ext cx="6262624" cy="2475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5893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Decomposition</a:t>
            </a:r>
            <a:endParaRPr/>
          </a:p>
        </p:txBody>
      </p:sp>
      <p:sp>
        <p:nvSpPr>
          <p:cNvPr id="68" name="Google Shape;68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424300" cy="118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i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883693-4831-406D-AC8A-A33314C0A3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1152475"/>
            <a:ext cx="7775944" cy="3644974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5 Pizza Menu v2 (Trello screenshot)</a:t>
            </a: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17CC19-0192-469C-AE5C-DA80064CF2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67" y="1188720"/>
            <a:ext cx="8974866" cy="3771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4405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5 v2- Test Plan (and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4105524674"/>
              </p:ext>
            </p:extLst>
          </p:nvPr>
        </p:nvGraphicFramePr>
        <p:xfrm>
          <a:off x="311700" y="1267725"/>
          <a:ext cx="8591376" cy="146298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31995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917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Run file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Printed a list with index number, pizza and prices.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With price formatted to 2 decimal places and dollar sign. Menu starts at 1.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1C712E15-0EC3-4497-914D-E6AA786EDB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3176" y="2687116"/>
            <a:ext cx="3009900" cy="23241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6C99E30-A77E-492F-8803-2CF8A62FF8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126827"/>
            <a:ext cx="5862695" cy="1269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710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5 Pizza Menu v3 (Trello screenshot)</a:t>
            </a:r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9A4A087-8A5E-476F-958D-5E3F01D5E0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228" y="1389888"/>
            <a:ext cx="8577544" cy="3053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416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5 v3- Test Plan (and screenshot)- integrated into main program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2484351684"/>
              </p:ext>
            </p:extLst>
          </p:nvPr>
        </p:nvGraphicFramePr>
        <p:xfrm>
          <a:off x="311700" y="1573158"/>
          <a:ext cx="8591376" cy="146298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31995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917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Run file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Printed a list with index number, pizza and prices.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With price formatted to 2 decimal places and dollar sign. Menu starts at 1.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56D6800A-CD64-48E8-B765-27DA76F9EC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3591571"/>
            <a:ext cx="7290816" cy="12539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092AE61-8A12-4AFF-B487-03DC018E9D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1714" y="3187770"/>
            <a:ext cx="2312286" cy="1657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13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6 Pizza Order v1 (Trello screenshot)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2E2D566-ED8F-4D8C-A39D-5812EC54AD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414" y="1689453"/>
            <a:ext cx="8711172" cy="2747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4781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6 v1- Test Plan (and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2595912388"/>
              </p:ext>
            </p:extLst>
          </p:nvPr>
        </p:nvGraphicFramePr>
        <p:xfrm>
          <a:off x="311700" y="1017725"/>
          <a:ext cx="8591376" cy="118866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31995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917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Entered 5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Entered cat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Stepped through the menu choice 5 times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Program broke.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AC923C7E-829B-4EAE-8A3E-DE378E2C3A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688" y="2346015"/>
            <a:ext cx="4401312" cy="26575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DBED90F-450E-475A-B7AD-D6031701DD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9800" y="2240115"/>
            <a:ext cx="3682500" cy="276340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AA8372E-9C6F-4746-805E-DCC96167EC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2712" y="2346016"/>
            <a:ext cx="2866068" cy="661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4319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6 Pizza Order v2 (Trello screenshot)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431674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6 v2- Test Plan (and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1755975266"/>
              </p:ext>
            </p:extLst>
          </p:nvPr>
        </p:nvGraphicFramePr>
        <p:xfrm>
          <a:off x="311700" y="1017725"/>
          <a:ext cx="8591376" cy="201162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31995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917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b="1"/>
                        <a:t>Test Case</a:t>
                      </a: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b="1"/>
                        <a:t>Expected Values</a:t>
                      </a:r>
                      <a:endParaRPr lang="en-NZ"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Space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A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F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7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4</a:t>
                      </a:r>
                      <a:endParaRPr lang="en-US"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Not a valid number.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NZ" sz="1800" dirty="0"/>
                        <a:t>Not a valid number.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NZ" sz="1800" dirty="0"/>
                        <a:t>Not a valid number.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NZ" sz="1800" dirty="0"/>
                        <a:t>Must be between 1 and 5.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NZ" sz="1800" dirty="0"/>
                        <a:t>Continues process.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D27346E7-8D21-4EC2-AB4F-63CFFE4058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858" y="3029345"/>
            <a:ext cx="5719191" cy="201454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E11C535-C9AD-42F4-A414-3E8723E812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2112" y="3287210"/>
            <a:ext cx="3530964" cy="175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24825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Version Control Evidence</a:t>
            </a:r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464200" cy="37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i="1"/>
              <a:t>Your version control evidence should go here.  This could be in the form of annotated screenshots which show you you managed this process or you could make a brief screencast explaining how you implemented version control.</a:t>
            </a:r>
            <a:endParaRPr i="1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599"/>
        </a:soli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9"/>
          <p:cNvSpPr txBox="1">
            <a:spLocks noGrp="1"/>
          </p:cNvSpPr>
          <p:nvPr>
            <p:ph type="body" idx="1"/>
          </p:nvPr>
        </p:nvSpPr>
        <p:spPr>
          <a:xfrm>
            <a:off x="311700" y="397700"/>
            <a:ext cx="8520600" cy="417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b="1" i="1">
                <a:solidFill>
                  <a:srgbClr val="595959"/>
                </a:solidFill>
              </a:rPr>
              <a:t>Discusses how the information from planning, testing and trialling of components assisted in the development of a high-quality outcome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Component 1 (Trello screenshot)</a:t>
            </a: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D65FFF-C201-48B6-91BC-9B3B57AD12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225" y="1116023"/>
            <a:ext cx="6308463" cy="223993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2230FE8-B340-4D32-893D-6A747B1954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0234" y="3163628"/>
            <a:ext cx="6308464" cy="187282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50310D1-DAFB-42FC-BBB9-DCF8318AEE40}"/>
              </a:ext>
            </a:extLst>
          </p:cNvPr>
          <p:cNvSpPr txBox="1"/>
          <p:nvPr/>
        </p:nvSpPr>
        <p:spPr>
          <a:xfrm>
            <a:off x="6925340" y="1594884"/>
            <a:ext cx="9640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dirty="0"/>
              <a:t>V1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86CA55-4C02-4BA2-BB99-5378E9294B2B}"/>
              </a:ext>
            </a:extLst>
          </p:cNvPr>
          <p:cNvSpPr txBox="1"/>
          <p:nvPr/>
        </p:nvSpPr>
        <p:spPr>
          <a:xfrm>
            <a:off x="687572" y="4401879"/>
            <a:ext cx="8080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dirty="0"/>
              <a:t>V2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1 - Test Plan (and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4159269217"/>
              </p:ext>
            </p:extLst>
          </p:nvPr>
        </p:nvGraphicFramePr>
        <p:xfrm>
          <a:off x="382475" y="1267725"/>
          <a:ext cx="8520600" cy="118866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Print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Print welcome message with random name from list of names—runs correctly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370C1AE2-A99E-43E4-8411-7F337E61E7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475" y="2687116"/>
            <a:ext cx="5579005" cy="22222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65EC0DC-0CEF-4915-AE4B-42C7FBB37F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5293" y="3798263"/>
            <a:ext cx="3847581" cy="75225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1 v2 - Test Plan (and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1546857089"/>
              </p:ext>
            </p:extLst>
          </p:nvPr>
        </p:nvGraphicFramePr>
        <p:xfrm>
          <a:off x="382475" y="1267725"/>
          <a:ext cx="8520600" cy="146298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Print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Main and welcome message run correctly. Welcome message runs with random name.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82134D7E-B319-43A6-B718-A59A042BD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1321" y="2827870"/>
            <a:ext cx="2941754" cy="22094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A166EDE-7685-4A85-A33B-EFAE452FD0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475" y="2829400"/>
            <a:ext cx="5156024" cy="2182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1439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(Trello screenshot)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CF5CAC5-C499-45FC-82BD-C3E03C91DF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974" y="1557341"/>
            <a:ext cx="8672052" cy="2665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85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v2 (Trello screenshot)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D58932-F069-45AF-9700-B8B3B8F30D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59" y="1411438"/>
            <a:ext cx="8954371" cy="2888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3979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v1 - Test Plan (and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1911938856"/>
              </p:ext>
            </p:extLst>
          </p:nvPr>
        </p:nvGraphicFramePr>
        <p:xfrm>
          <a:off x="382475" y="1267725"/>
          <a:ext cx="8520600" cy="146298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Enter p program prints pickup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Enter d program prints delivery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Enter invalid program stops.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9DCD9271-E841-401F-A59F-A84C01F4CA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475" y="2788764"/>
            <a:ext cx="4189525" cy="22441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729169E-43B9-41BB-AD26-86937845EA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1970" y="4088628"/>
            <a:ext cx="6450330" cy="800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123854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351</TotalTime>
  <Words>1121</Words>
  <Application>Microsoft Office PowerPoint</Application>
  <PresentationFormat>On-screen Show (16:9)</PresentationFormat>
  <Paragraphs>196</Paragraphs>
  <Slides>39</Slides>
  <Notes>39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1" baseType="lpstr">
      <vt:lpstr>Arial</vt:lpstr>
      <vt:lpstr>Simple Light</vt:lpstr>
      <vt:lpstr>Program Name goes here</vt:lpstr>
      <vt:lpstr>Relevant Implications</vt:lpstr>
      <vt:lpstr>Decomposition</vt:lpstr>
      <vt:lpstr>Component 1 (Trello screenshot)</vt:lpstr>
      <vt:lpstr>Component 1 - Test Plan (and screenshot)</vt:lpstr>
      <vt:lpstr>Component 1 v2 - Test Plan (and screenshot)</vt:lpstr>
      <vt:lpstr>Component 2 (Trello screenshot)</vt:lpstr>
      <vt:lpstr>Component 2 v2 (Trello screenshot)</vt:lpstr>
      <vt:lpstr>Component 2 v1 - Test Plan (and screenshot)</vt:lpstr>
      <vt:lpstr>Component 2 v2 - Test Plan (and screenshot)</vt:lpstr>
      <vt:lpstr>Component 2 v3 - Test Plan (and screenshot)</vt:lpstr>
      <vt:lpstr>Component 2 v4 - Test Plan (and screenshot)</vt:lpstr>
      <vt:lpstr>Component 2 v5 - Test Plan (and screenshot)</vt:lpstr>
      <vt:lpstr>Component 3 v1 (Trello screenshot)</vt:lpstr>
      <vt:lpstr>Component 3 v1 - Test Plan (and screenshot)</vt:lpstr>
      <vt:lpstr>Component 3 v2 (Trello screenshot)</vt:lpstr>
      <vt:lpstr>Component 3 v2 - Test Plan (and screenshot)</vt:lpstr>
      <vt:lpstr>Component 3 v3 (Trello screenshot)</vt:lpstr>
      <vt:lpstr>Component 3 v3 - Test Plan (and screenshot)</vt:lpstr>
      <vt:lpstr>Component 3 v4 (Trello screenshot)</vt:lpstr>
      <vt:lpstr>Component 3 v4 - Test Plan (and screenshot)</vt:lpstr>
      <vt:lpstr>Component 4 delivery info (Trello screenshot)</vt:lpstr>
      <vt:lpstr>Component 4 v1 - Test Plan (and screenshot)</vt:lpstr>
      <vt:lpstr>Component 4 delivery info v2 (Trello screenshot)</vt:lpstr>
      <vt:lpstr>Component 4 v2- Test Plan (and screenshot)</vt:lpstr>
      <vt:lpstr>Component 4 delivery info v2 (Trello screenshot)</vt:lpstr>
      <vt:lpstr>Component 4 v2- Test Plan (and screenshot)</vt:lpstr>
      <vt:lpstr>Component 5 Pizza Menu v1 (Trello screenshot)</vt:lpstr>
      <vt:lpstr>Component 5 v1- Test Plan (and screenshot)</vt:lpstr>
      <vt:lpstr>Component 5 Pizza Menu v2 (Trello screenshot)</vt:lpstr>
      <vt:lpstr>Component 5 v2- Test Plan (and screenshot)</vt:lpstr>
      <vt:lpstr>Component 5 Pizza Menu v3 (Trello screenshot)</vt:lpstr>
      <vt:lpstr>Component 5 v3- Test Plan (and screenshot)- integrated into main program</vt:lpstr>
      <vt:lpstr>Component 6 Pizza Order v1 (Trello screenshot)</vt:lpstr>
      <vt:lpstr>Component 6 v1- Test Plan (and screenshot)</vt:lpstr>
      <vt:lpstr>Component 6 Pizza Order v2 (Trello screenshot)</vt:lpstr>
      <vt:lpstr>Component 6 v2- Test Plan (and screenshot)</vt:lpstr>
      <vt:lpstr>Version Control Evidence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 Name goes here</dc:title>
  <dc:creator>KSV1</dc:creator>
  <cp:lastModifiedBy>Kio Ho</cp:lastModifiedBy>
  <cp:revision>38</cp:revision>
  <dcterms:modified xsi:type="dcterms:W3CDTF">2022-03-11T02:12:20Z</dcterms:modified>
</cp:coreProperties>
</file>